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3E31A-0960-4157-9FF9-BA419EA83E59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965C3-B428-4689-93F1-E30BA552D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3202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C6F1-6973-4CD9-A907-D9FCEF646B56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7F29-C360-4EC3-A7B1-C0497C1708AC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C9CF-401B-4350-8414-0E935532A599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D795-1867-45E2-B837-94E2A087BA48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0878-72A2-4A10-92E4-E619F36252C3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241C-8B67-4FE9-B0F4-9C540B6316C5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327-A99E-4611-8C6B-750FCC79C810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8F186-3B68-4432-A6D9-D857DD6D8D59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70BC-402C-4029-9E36-86BCEB3D047B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E987-9732-4A48-9C4D-BF3F1661D739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E50A-2AF3-4D9E-8AD5-84A3A077BC04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1B1F55-FAB9-4BFE-832B-CE54E3C16887}" type="datetime1">
              <a:rPr lang="en-US" smtClean="0"/>
              <a:pPr/>
              <a:t>11/6/2019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ar-IQ" smtClean="0"/>
              <a:t>اسامة صاحب جعفر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058748-F10B-44EC-BF61-88DBE359ABF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BA8CAE-4D9C-4FB3-BD68-B513DE6657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Engineering Numerical Methods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097D2D1-FB16-43F2-B291-A4DEAA0B43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Lecturer: Osama Sahib </a:t>
            </a:r>
            <a:r>
              <a:rPr lang="en-US" dirty="0" err="1"/>
              <a:t>Jafar</a:t>
            </a:r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4EDA025-5BE4-490C-BEB1-682679F2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95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3D90640-9DE3-4B8E-8CE3-051E2B4E44A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3849" y="672809"/>
            <a:ext cx="10764302" cy="2374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2D41AA2-F182-4194-B2AB-847607818AE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5399" y="2842644"/>
            <a:ext cx="10561202" cy="39243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6AF15DB2-4676-462A-A3B8-E638BD7B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016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A54F457-BCA4-42BA-A1DF-1D9F70177AB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6639" y="0"/>
            <a:ext cx="10838722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54FF336-164B-4474-A20B-94B14B03F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1308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F68DE55-4F1A-4ECF-8B98-37A4D8F677F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1524" y="2178050"/>
            <a:ext cx="11068952" cy="25019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D643349-D26F-40EF-811D-60B41B58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89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2CA5E845-6ADF-4BF3-B450-72444982376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911" y="1606550"/>
            <a:ext cx="11018177" cy="36449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5FA047-57BF-4651-99A5-3A5F15E83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7333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8BDC403-4C15-46BB-9A4D-5314438DDCA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288" y="229240"/>
            <a:ext cx="10611977" cy="541618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AD4B939-E1DD-416C-AD41-B109E3BD6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8319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D93065A-28E4-4443-AF57-C593F7E2EE0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0011" y="165974"/>
            <a:ext cx="10611977" cy="443253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5787380-4472-4768-BEB8-B729F9418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831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035DC1D-82C2-4A9A-B4A0-548392A0CC8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361" y="1174750"/>
            <a:ext cx="11221277" cy="4508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6205E3D-A935-46CA-8245-CF1D8CF7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1669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644</TotalTime>
  <Words>16</Words>
  <Application>Microsoft Office PowerPoint</Application>
  <PresentationFormat>Custom</PresentationFormat>
  <Paragraphs>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Engineering Numerical Methods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Numerical Methods</dc:title>
  <dc:creator>Matrix</dc:creator>
  <cp:lastModifiedBy>Matrix</cp:lastModifiedBy>
  <cp:revision>22</cp:revision>
  <dcterms:created xsi:type="dcterms:W3CDTF">2019-02-26T09:04:52Z</dcterms:created>
  <dcterms:modified xsi:type="dcterms:W3CDTF">2019-11-06T08:13:01Z</dcterms:modified>
</cp:coreProperties>
</file>